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7" r:id="rId5"/>
    <p:sldId id="268" r:id="rId6"/>
    <p:sldId id="267" r:id="rId7"/>
    <p:sldId id="269" r:id="rId8"/>
    <p:sldId id="270" r:id="rId9"/>
    <p:sldId id="272" r:id="rId10"/>
    <p:sldId id="279" r:id="rId11"/>
    <p:sldId id="271" r:id="rId12"/>
    <p:sldId id="273" r:id="rId13"/>
    <p:sldId id="274" r:id="rId14"/>
    <p:sldId id="275" r:id="rId15"/>
    <p:sldId id="276" r:id="rId16"/>
    <p:sldId id="278" r:id="rId17"/>
    <p:sldId id="277" r:id="rId1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6" d="100"/>
          <a:sy n="86" d="100"/>
        </p:scale>
        <p:origin x="562" y="67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urya" userId="7059be6a9dc1b5df" providerId="LiveId" clId="{FD49BDA0-4D44-4CCB-89DA-56EE6DF81660}"/>
    <pc:docChg chg="undo custSel addSld delSld modSld sldOrd">
      <pc:chgData name="Shaurya" userId="7059be6a9dc1b5df" providerId="LiveId" clId="{FD49BDA0-4D44-4CCB-89DA-56EE6DF81660}" dt="2021-08-19T09:37:44.187" v="3109" actId="14100"/>
      <pc:docMkLst>
        <pc:docMk/>
      </pc:docMkLst>
      <pc:sldChg chg="modSp mod modTransition">
        <pc:chgData name="Shaurya" userId="7059be6a9dc1b5df" providerId="LiveId" clId="{FD49BDA0-4D44-4CCB-89DA-56EE6DF81660}" dt="2021-08-18T08:36:09.342" v="2969"/>
        <pc:sldMkLst>
          <pc:docMk/>
          <pc:sldMk cId="1332291891" sldId="257"/>
        </pc:sldMkLst>
        <pc:spChg chg="mod">
          <ac:chgData name="Shaurya" userId="7059be6a9dc1b5df" providerId="LiveId" clId="{FD49BDA0-4D44-4CCB-89DA-56EE6DF81660}" dt="2021-08-18T08:30:54.481" v="2964" actId="121"/>
          <ac:spMkLst>
            <pc:docMk/>
            <pc:sldMk cId="1332291891" sldId="257"/>
            <ac:spMk id="5" creationId="{00000000-0000-0000-0000-000000000000}"/>
          </ac:spMkLst>
        </pc:spChg>
      </pc:sldChg>
      <pc:sldChg chg="modSp del mod">
        <pc:chgData name="Shaurya" userId="7059be6a9dc1b5df" providerId="LiveId" clId="{FD49BDA0-4D44-4CCB-89DA-56EE6DF81660}" dt="2021-08-17T18:05:42.714" v="1285" actId="47"/>
        <pc:sldMkLst>
          <pc:docMk/>
          <pc:sldMk cId="4264977537" sldId="259"/>
        </pc:sldMkLst>
        <pc:spChg chg="mod">
          <ac:chgData name="Shaurya" userId="7059be6a9dc1b5df" providerId="LiveId" clId="{FD49BDA0-4D44-4CCB-89DA-56EE6DF81660}" dt="2021-08-17T18:05:39.029" v="1284" actId="14100"/>
          <ac:spMkLst>
            <pc:docMk/>
            <pc:sldMk cId="4264977537" sldId="259"/>
            <ac:spMk id="4" creationId="{00000000-0000-0000-0000-000000000000}"/>
          </ac:spMkLst>
        </pc:spChg>
      </pc:sldChg>
      <pc:sldChg chg="del">
        <pc:chgData name="Shaurya" userId="7059be6a9dc1b5df" providerId="LiveId" clId="{FD49BDA0-4D44-4CCB-89DA-56EE6DF81660}" dt="2021-08-17T18:05:51.809" v="1286" actId="47"/>
        <pc:sldMkLst>
          <pc:docMk/>
          <pc:sldMk cId="2672039197" sldId="261"/>
        </pc:sldMkLst>
      </pc:sldChg>
      <pc:sldChg chg="del">
        <pc:chgData name="Shaurya" userId="7059be6a9dc1b5df" providerId="LiveId" clId="{FD49BDA0-4D44-4CCB-89DA-56EE6DF81660}" dt="2021-08-17T18:05:54.040" v="1287" actId="47"/>
        <pc:sldMkLst>
          <pc:docMk/>
          <pc:sldMk cId="397710800" sldId="262"/>
        </pc:sldMkLst>
      </pc:sldChg>
      <pc:sldChg chg="del">
        <pc:chgData name="Shaurya" userId="7059be6a9dc1b5df" providerId="LiveId" clId="{FD49BDA0-4D44-4CCB-89DA-56EE6DF81660}" dt="2021-08-17T18:05:55.011" v="1288" actId="47"/>
        <pc:sldMkLst>
          <pc:docMk/>
          <pc:sldMk cId="1405850135" sldId="263"/>
        </pc:sldMkLst>
      </pc:sldChg>
      <pc:sldChg chg="del">
        <pc:chgData name="Shaurya" userId="7059be6a9dc1b5df" providerId="LiveId" clId="{FD49BDA0-4D44-4CCB-89DA-56EE6DF81660}" dt="2021-08-17T18:05:56.807" v="1290" actId="47"/>
        <pc:sldMkLst>
          <pc:docMk/>
          <pc:sldMk cId="3480339974" sldId="265"/>
        </pc:sldMkLst>
      </pc:sldChg>
      <pc:sldChg chg="modSp mod modTransition">
        <pc:chgData name="Shaurya" userId="7059be6a9dc1b5df" providerId="LiveId" clId="{FD49BDA0-4D44-4CCB-89DA-56EE6DF81660}" dt="2021-08-18T08:36:13.638" v="2971"/>
        <pc:sldMkLst>
          <pc:docMk/>
          <pc:sldMk cId="1484811712" sldId="267"/>
        </pc:sldMkLst>
        <pc:spChg chg="mod">
          <ac:chgData name="Shaurya" userId="7059be6a9dc1b5df" providerId="LiveId" clId="{FD49BDA0-4D44-4CCB-89DA-56EE6DF81660}" dt="2021-08-17T17:43:18.727" v="656" actId="20577"/>
          <ac:spMkLst>
            <pc:docMk/>
            <pc:sldMk cId="1484811712" sldId="267"/>
            <ac:spMk id="3" creationId="{A0F95DDC-C427-4810-A26F-F7BEC4953092}"/>
          </ac:spMkLst>
        </pc:spChg>
        <pc:spChg chg="mod">
          <ac:chgData name="Shaurya" userId="7059be6a9dc1b5df" providerId="LiveId" clId="{FD49BDA0-4D44-4CCB-89DA-56EE6DF81660}" dt="2021-08-17T18:16:41.460" v="1855" actId="207"/>
          <ac:spMkLst>
            <pc:docMk/>
            <pc:sldMk cId="1484811712" sldId="267"/>
            <ac:spMk id="7" creationId="{00000000-0000-0000-0000-000000000000}"/>
          </ac:spMkLst>
        </pc:spChg>
      </pc:sldChg>
      <pc:sldChg chg="modSp mod modTransition">
        <pc:chgData name="Shaurya" userId="7059be6a9dc1b5df" providerId="LiveId" clId="{FD49BDA0-4D44-4CCB-89DA-56EE6DF81660}" dt="2021-08-18T13:30:00.560" v="3093" actId="20577"/>
        <pc:sldMkLst>
          <pc:docMk/>
          <pc:sldMk cId="3529114326" sldId="268"/>
        </pc:sldMkLst>
        <pc:spChg chg="mod">
          <ac:chgData name="Shaurya" userId="7059be6a9dc1b5df" providerId="LiveId" clId="{FD49BDA0-4D44-4CCB-89DA-56EE6DF81660}" dt="2021-08-17T18:16:35.851" v="1854" actId="207"/>
          <ac:spMkLst>
            <pc:docMk/>
            <pc:sldMk cId="3529114326" sldId="268"/>
            <ac:spMk id="13" creationId="{00000000-0000-0000-0000-000000000000}"/>
          </ac:spMkLst>
        </pc:spChg>
        <pc:spChg chg="mod">
          <ac:chgData name="Shaurya" userId="7059be6a9dc1b5df" providerId="LiveId" clId="{FD49BDA0-4D44-4CCB-89DA-56EE6DF81660}" dt="2021-08-18T13:30:00.560" v="3093" actId="20577"/>
          <ac:spMkLst>
            <pc:docMk/>
            <pc:sldMk cId="3529114326" sldId="268"/>
            <ac:spMk id="14" creationId="{00000000-0000-0000-0000-000000000000}"/>
          </ac:spMkLst>
        </pc:spChg>
      </pc:sldChg>
      <pc:sldChg chg="addSp delSp modSp mod modTransition">
        <pc:chgData name="Shaurya" userId="7059be6a9dc1b5df" providerId="LiveId" clId="{FD49BDA0-4D44-4CCB-89DA-56EE6DF81660}" dt="2021-08-18T08:36:14.917" v="2972"/>
        <pc:sldMkLst>
          <pc:docMk/>
          <pc:sldMk cId="2341911148" sldId="269"/>
        </pc:sldMkLst>
        <pc:spChg chg="mod">
          <ac:chgData name="Shaurya" userId="7059be6a9dc1b5df" providerId="LiveId" clId="{FD49BDA0-4D44-4CCB-89DA-56EE6DF81660}" dt="2021-08-18T08:15:07.383" v="2774" actId="20577"/>
          <ac:spMkLst>
            <pc:docMk/>
            <pc:sldMk cId="2341911148" sldId="269"/>
            <ac:spMk id="2" creationId="{00000000-0000-0000-0000-000000000000}"/>
          </ac:spMkLst>
        </pc:spChg>
        <pc:spChg chg="mod">
          <ac:chgData name="Shaurya" userId="7059be6a9dc1b5df" providerId="LiveId" clId="{FD49BDA0-4D44-4CCB-89DA-56EE6DF81660}" dt="2021-08-17T17:59:45.253" v="930" actId="20577"/>
          <ac:spMkLst>
            <pc:docMk/>
            <pc:sldMk cId="2341911148" sldId="269"/>
            <ac:spMk id="3" creationId="{00000000-0000-0000-0000-000000000000}"/>
          </ac:spMkLst>
        </pc:spChg>
        <pc:spChg chg="add del mod">
          <ac:chgData name="Shaurya" userId="7059be6a9dc1b5df" providerId="LiveId" clId="{FD49BDA0-4D44-4CCB-89DA-56EE6DF81660}" dt="2021-08-17T17:46:48.488" v="663" actId="478"/>
          <ac:spMkLst>
            <pc:docMk/>
            <pc:sldMk cId="2341911148" sldId="269"/>
            <ac:spMk id="6" creationId="{D132ACC0-6E7B-403E-9D7E-DA95DD685A0E}"/>
          </ac:spMkLst>
        </pc:spChg>
        <pc:graphicFrameChg chg="del modGraphic">
          <ac:chgData name="Shaurya" userId="7059be6a9dc1b5df" providerId="LiveId" clId="{FD49BDA0-4D44-4CCB-89DA-56EE6DF81660}" dt="2021-08-17T17:43:34.673" v="658" actId="478"/>
          <ac:graphicFrameMkLst>
            <pc:docMk/>
            <pc:sldMk cId="2341911148" sldId="269"/>
            <ac:graphicFrameMk id="5" creationId="{00000000-0000-0000-0000-000000000000}"/>
          </ac:graphicFrameMkLst>
        </pc:graphicFrameChg>
        <pc:picChg chg="add del mod">
          <ac:chgData name="Shaurya" userId="7059be6a9dc1b5df" providerId="LiveId" clId="{FD49BDA0-4D44-4CCB-89DA-56EE6DF81660}" dt="2021-08-17T17:57:06.529" v="898" actId="478"/>
          <ac:picMkLst>
            <pc:docMk/>
            <pc:sldMk cId="2341911148" sldId="269"/>
            <ac:picMk id="7" creationId="{DB8B74C5-5FC7-4A0C-8361-6FCFFABFCBF2}"/>
          </ac:picMkLst>
        </pc:picChg>
        <pc:picChg chg="add del mod">
          <ac:chgData name="Shaurya" userId="7059be6a9dc1b5df" providerId="LiveId" clId="{FD49BDA0-4D44-4CCB-89DA-56EE6DF81660}" dt="2021-08-17T17:57:10.194" v="902" actId="478"/>
          <ac:picMkLst>
            <pc:docMk/>
            <pc:sldMk cId="2341911148" sldId="269"/>
            <ac:picMk id="8" creationId="{74A4A432-7031-47AC-97AD-62C32F0F7286}"/>
          </ac:picMkLst>
        </pc:picChg>
        <pc:picChg chg="add del mod">
          <ac:chgData name="Shaurya" userId="7059be6a9dc1b5df" providerId="LiveId" clId="{FD49BDA0-4D44-4CCB-89DA-56EE6DF81660}" dt="2021-08-17T17:57:09.534" v="901" actId="478"/>
          <ac:picMkLst>
            <pc:docMk/>
            <pc:sldMk cId="2341911148" sldId="269"/>
            <ac:picMk id="9" creationId="{024B4272-6F3D-471A-8715-6F2CABF14295}"/>
          </ac:picMkLst>
        </pc:picChg>
        <pc:picChg chg="add del mod">
          <ac:chgData name="Shaurya" userId="7059be6a9dc1b5df" providerId="LiveId" clId="{FD49BDA0-4D44-4CCB-89DA-56EE6DF81660}" dt="2021-08-17T17:57:08.813" v="900" actId="478"/>
          <ac:picMkLst>
            <pc:docMk/>
            <pc:sldMk cId="2341911148" sldId="269"/>
            <ac:picMk id="10" creationId="{CD287F49-6033-4154-8E56-AFB88318D66E}"/>
          </ac:picMkLst>
        </pc:picChg>
      </pc:sldChg>
      <pc:sldChg chg="addSp delSp modSp mod modTransition">
        <pc:chgData name="Shaurya" userId="7059be6a9dc1b5df" providerId="LiveId" clId="{FD49BDA0-4D44-4CCB-89DA-56EE6DF81660}" dt="2021-08-18T08:36:16.350" v="2973"/>
        <pc:sldMkLst>
          <pc:docMk/>
          <pc:sldMk cId="4123189245" sldId="270"/>
        </pc:sldMkLst>
        <pc:spChg chg="mod">
          <ac:chgData name="Shaurya" userId="7059be6a9dc1b5df" providerId="LiveId" clId="{FD49BDA0-4D44-4CCB-89DA-56EE6DF81660}" dt="2021-08-17T18:16:50.220" v="1857" actId="207"/>
          <ac:spMkLst>
            <pc:docMk/>
            <pc:sldMk cId="4123189245" sldId="270"/>
            <ac:spMk id="2" creationId="{00000000-0000-0000-0000-000000000000}"/>
          </ac:spMkLst>
        </pc:spChg>
        <pc:spChg chg="mod">
          <ac:chgData name="Shaurya" userId="7059be6a9dc1b5df" providerId="LiveId" clId="{FD49BDA0-4D44-4CCB-89DA-56EE6DF81660}" dt="2021-08-17T18:05:14.651" v="1283" actId="20577"/>
          <ac:spMkLst>
            <pc:docMk/>
            <pc:sldMk cId="4123189245" sldId="270"/>
            <ac:spMk id="3" creationId="{00000000-0000-0000-0000-000000000000}"/>
          </ac:spMkLst>
        </pc:spChg>
        <pc:spChg chg="add del mod">
          <ac:chgData name="Shaurya" userId="7059be6a9dc1b5df" providerId="LiveId" clId="{FD49BDA0-4D44-4CCB-89DA-56EE6DF81660}" dt="2021-08-17T17:58:53.349" v="910" actId="478"/>
          <ac:spMkLst>
            <pc:docMk/>
            <pc:sldMk cId="4123189245" sldId="270"/>
            <ac:spMk id="6" creationId="{91765F69-EBA6-4B30-94D8-EFC8BA7546B0}"/>
          </ac:spMkLst>
        </pc:spChg>
        <pc:graphicFrameChg chg="del mod">
          <ac:chgData name="Shaurya" userId="7059be6a9dc1b5df" providerId="LiveId" clId="{FD49BDA0-4D44-4CCB-89DA-56EE6DF81660}" dt="2021-08-17T17:58:38.274" v="907" actId="478"/>
          <ac:graphicFrameMkLst>
            <pc:docMk/>
            <pc:sldMk cId="4123189245" sldId="270"/>
            <ac:graphicFrameMk id="5" creationId="{00000000-0000-0000-0000-000000000000}"/>
          </ac:graphicFrameMkLst>
        </pc:graphicFrameChg>
      </pc:sldChg>
      <pc:sldChg chg="modSp add mod ord modTransition">
        <pc:chgData name="Shaurya" userId="7059be6a9dc1b5df" providerId="LiveId" clId="{FD49BDA0-4D44-4CCB-89DA-56EE6DF81660}" dt="2021-08-18T08:36:21.181" v="2975"/>
        <pc:sldMkLst>
          <pc:docMk/>
          <pc:sldMk cId="1072099824" sldId="271"/>
        </pc:sldMkLst>
        <pc:spChg chg="mod">
          <ac:chgData name="Shaurya" userId="7059be6a9dc1b5df" providerId="LiveId" clId="{FD49BDA0-4D44-4CCB-89DA-56EE6DF81660}" dt="2021-08-17T18:17:11.948" v="1862" actId="207"/>
          <ac:spMkLst>
            <pc:docMk/>
            <pc:sldMk cId="1072099824" sldId="271"/>
            <ac:spMk id="2" creationId="{00000000-0000-0000-0000-000000000000}"/>
          </ac:spMkLst>
        </pc:spChg>
        <pc:spChg chg="mod">
          <ac:chgData name="Shaurya" userId="7059be6a9dc1b5df" providerId="LiveId" clId="{FD49BDA0-4D44-4CCB-89DA-56EE6DF81660}" dt="2021-08-17T18:13:09.140" v="1630" actId="20577"/>
          <ac:spMkLst>
            <pc:docMk/>
            <pc:sldMk cId="1072099824" sldId="271"/>
            <ac:spMk id="3" creationId="{00000000-0000-0000-0000-000000000000}"/>
          </ac:spMkLst>
        </pc:spChg>
      </pc:sldChg>
      <pc:sldChg chg="del">
        <pc:chgData name="Shaurya" userId="7059be6a9dc1b5df" providerId="LiveId" clId="{FD49BDA0-4D44-4CCB-89DA-56EE6DF81660}" dt="2021-08-17T18:05:55.608" v="1289" actId="47"/>
        <pc:sldMkLst>
          <pc:docMk/>
          <pc:sldMk cId="2319046984" sldId="271"/>
        </pc:sldMkLst>
      </pc:sldChg>
      <pc:sldChg chg="modSp add mod modTransition">
        <pc:chgData name="Shaurya" userId="7059be6a9dc1b5df" providerId="LiveId" clId="{FD49BDA0-4D44-4CCB-89DA-56EE6DF81660}" dt="2021-08-18T08:36:19.949" v="2974"/>
        <pc:sldMkLst>
          <pc:docMk/>
          <pc:sldMk cId="1773673558" sldId="272"/>
        </pc:sldMkLst>
        <pc:spChg chg="mod">
          <ac:chgData name="Shaurya" userId="7059be6a9dc1b5df" providerId="LiveId" clId="{FD49BDA0-4D44-4CCB-89DA-56EE6DF81660}" dt="2021-08-17T18:16:55.628" v="1858" actId="207"/>
          <ac:spMkLst>
            <pc:docMk/>
            <pc:sldMk cId="1773673558" sldId="272"/>
            <ac:spMk id="2" creationId="{00000000-0000-0000-0000-000000000000}"/>
          </ac:spMkLst>
        </pc:spChg>
        <pc:spChg chg="mod">
          <ac:chgData name="Shaurya" userId="7059be6a9dc1b5df" providerId="LiveId" clId="{FD49BDA0-4D44-4CCB-89DA-56EE6DF81660}" dt="2021-08-17T18:21:04.454" v="2053" actId="27636"/>
          <ac:spMkLst>
            <pc:docMk/>
            <pc:sldMk cId="1773673558" sldId="272"/>
            <ac:spMk id="3" creationId="{00000000-0000-0000-0000-000000000000}"/>
          </ac:spMkLst>
        </pc:spChg>
      </pc:sldChg>
      <pc:sldChg chg="addSp delSp modSp add mod modTransition">
        <pc:chgData name="Shaurya" userId="7059be6a9dc1b5df" providerId="LiveId" clId="{FD49BDA0-4D44-4CCB-89DA-56EE6DF81660}" dt="2021-08-18T13:56:37.104" v="3101" actId="478"/>
        <pc:sldMkLst>
          <pc:docMk/>
          <pc:sldMk cId="2664661712" sldId="273"/>
        </pc:sldMkLst>
        <pc:spChg chg="mod">
          <ac:chgData name="Shaurya" userId="7059be6a9dc1b5df" providerId="LiveId" clId="{FD49BDA0-4D44-4CCB-89DA-56EE6DF81660}" dt="2021-08-18T12:24:42.601" v="2990" actId="20577"/>
          <ac:spMkLst>
            <pc:docMk/>
            <pc:sldMk cId="2664661712" sldId="273"/>
            <ac:spMk id="2" creationId="{00000000-0000-0000-0000-000000000000}"/>
          </ac:spMkLst>
        </pc:spChg>
        <pc:spChg chg="mod">
          <ac:chgData name="Shaurya" userId="7059be6a9dc1b5df" providerId="LiveId" clId="{FD49BDA0-4D44-4CCB-89DA-56EE6DF81660}" dt="2021-08-18T13:56:35.872" v="3098" actId="14100"/>
          <ac:spMkLst>
            <pc:docMk/>
            <pc:sldMk cId="2664661712" sldId="273"/>
            <ac:spMk id="3" creationId="{00000000-0000-0000-0000-000000000000}"/>
          </ac:spMkLst>
        </pc:spChg>
        <pc:spChg chg="add del mod">
          <ac:chgData name="Shaurya" userId="7059be6a9dc1b5df" providerId="LiveId" clId="{FD49BDA0-4D44-4CCB-89DA-56EE6DF81660}" dt="2021-08-18T13:56:36.762" v="3100" actId="6549"/>
          <ac:spMkLst>
            <pc:docMk/>
            <pc:sldMk cId="2664661712" sldId="273"/>
            <ac:spMk id="5" creationId="{0DFE0EC3-1CC0-4EF5-88BE-A88FD81B406A}"/>
          </ac:spMkLst>
        </pc:spChg>
        <pc:picChg chg="add del mod">
          <ac:chgData name="Shaurya" userId="7059be6a9dc1b5df" providerId="LiveId" clId="{FD49BDA0-4D44-4CCB-89DA-56EE6DF81660}" dt="2021-08-18T13:56:37.104" v="3101" actId="478"/>
          <ac:picMkLst>
            <pc:docMk/>
            <pc:sldMk cId="2664661712" sldId="273"/>
            <ac:picMk id="4" creationId="{E928BE8F-3CDC-4276-B225-F9A61DCBAED8}"/>
          </ac:picMkLst>
        </pc:picChg>
      </pc:sldChg>
      <pc:sldChg chg="modSp add mod modTransition">
        <pc:chgData name="Shaurya" userId="7059be6a9dc1b5df" providerId="LiveId" clId="{FD49BDA0-4D44-4CCB-89DA-56EE6DF81660}" dt="2021-08-18T12:24:58.494" v="3013" actId="20577"/>
        <pc:sldMkLst>
          <pc:docMk/>
          <pc:sldMk cId="3206282602" sldId="274"/>
        </pc:sldMkLst>
        <pc:spChg chg="mod">
          <ac:chgData name="Shaurya" userId="7059be6a9dc1b5df" providerId="LiveId" clId="{FD49BDA0-4D44-4CCB-89DA-56EE6DF81660}" dt="2021-08-18T12:24:58.494" v="3013" actId="20577"/>
          <ac:spMkLst>
            <pc:docMk/>
            <pc:sldMk cId="3206282602" sldId="274"/>
            <ac:spMk id="2" creationId="{00000000-0000-0000-0000-000000000000}"/>
          </ac:spMkLst>
        </pc:spChg>
        <pc:spChg chg="mod">
          <ac:chgData name="Shaurya" userId="7059be6a9dc1b5df" providerId="LiveId" clId="{FD49BDA0-4D44-4CCB-89DA-56EE6DF81660}" dt="2021-08-18T08:03:54.258" v="2632" actId="20577"/>
          <ac:spMkLst>
            <pc:docMk/>
            <pc:sldMk cId="3206282602" sldId="274"/>
            <ac:spMk id="3" creationId="{00000000-0000-0000-0000-000000000000}"/>
          </ac:spMkLst>
        </pc:spChg>
      </pc:sldChg>
      <pc:sldChg chg="addSp delSp modSp add mod modTransition">
        <pc:chgData name="Shaurya" userId="7059be6a9dc1b5df" providerId="LiveId" clId="{FD49BDA0-4D44-4CCB-89DA-56EE6DF81660}" dt="2021-08-18T08:36:28.605" v="2978"/>
        <pc:sldMkLst>
          <pc:docMk/>
          <pc:sldMk cId="1401142230" sldId="275"/>
        </pc:sldMkLst>
        <pc:spChg chg="mod">
          <ac:chgData name="Shaurya" userId="7059be6a9dc1b5df" providerId="LiveId" clId="{FD49BDA0-4D44-4CCB-89DA-56EE6DF81660}" dt="2021-08-18T08:05:43.457" v="2659" actId="20577"/>
          <ac:spMkLst>
            <pc:docMk/>
            <pc:sldMk cId="1401142230" sldId="275"/>
            <ac:spMk id="2" creationId="{00000000-0000-0000-0000-000000000000}"/>
          </ac:spMkLst>
        </pc:spChg>
        <pc:spChg chg="del">
          <ac:chgData name="Shaurya" userId="7059be6a9dc1b5df" providerId="LiveId" clId="{FD49BDA0-4D44-4CCB-89DA-56EE6DF81660}" dt="2021-08-18T08:05:00.133" v="2643"/>
          <ac:spMkLst>
            <pc:docMk/>
            <pc:sldMk cId="1401142230" sldId="275"/>
            <ac:spMk id="3" creationId="{00000000-0000-0000-0000-000000000000}"/>
          </ac:spMkLst>
        </pc:spChg>
        <pc:picChg chg="add mod modCrop">
          <ac:chgData name="Shaurya" userId="7059be6a9dc1b5df" providerId="LiveId" clId="{FD49BDA0-4D44-4CCB-89DA-56EE6DF81660}" dt="2021-08-18T08:07:16.379" v="2676" actId="14100"/>
          <ac:picMkLst>
            <pc:docMk/>
            <pc:sldMk cId="1401142230" sldId="275"/>
            <ac:picMk id="4" creationId="{E1E3FB1C-385A-49F9-A1F9-793194E0256A}"/>
          </ac:picMkLst>
        </pc:picChg>
      </pc:sldChg>
      <pc:sldChg chg="addSp delSp modSp new mod modTransition">
        <pc:chgData name="Shaurya" userId="7059be6a9dc1b5df" providerId="LiveId" clId="{FD49BDA0-4D44-4CCB-89DA-56EE6DF81660}" dt="2021-08-18T08:36:00.309" v="2968"/>
        <pc:sldMkLst>
          <pc:docMk/>
          <pc:sldMk cId="1491877912" sldId="276"/>
        </pc:sldMkLst>
        <pc:spChg chg="del">
          <ac:chgData name="Shaurya" userId="7059be6a9dc1b5df" providerId="LiveId" clId="{FD49BDA0-4D44-4CCB-89DA-56EE6DF81660}" dt="2021-08-18T08:06:24.839" v="2668" actId="478"/>
          <ac:spMkLst>
            <pc:docMk/>
            <pc:sldMk cId="1491877912" sldId="276"/>
            <ac:spMk id="2" creationId="{F48D3948-86BE-422D-B662-7D8EFA2BBCB8}"/>
          </ac:spMkLst>
        </pc:spChg>
        <pc:spChg chg="del mod">
          <ac:chgData name="Shaurya" userId="7059be6a9dc1b5df" providerId="LiveId" clId="{FD49BDA0-4D44-4CCB-89DA-56EE6DF81660}" dt="2021-08-18T08:06:22.090" v="2665" actId="478"/>
          <ac:spMkLst>
            <pc:docMk/>
            <pc:sldMk cId="1491877912" sldId="276"/>
            <ac:spMk id="3" creationId="{ECE545A6-10F9-46A8-815C-1CB7E22E6101}"/>
          </ac:spMkLst>
        </pc:spChg>
        <pc:spChg chg="del mod">
          <ac:chgData name="Shaurya" userId="7059be6a9dc1b5df" providerId="LiveId" clId="{FD49BDA0-4D44-4CCB-89DA-56EE6DF81660}" dt="2021-08-18T08:06:23.427" v="2667" actId="478"/>
          <ac:spMkLst>
            <pc:docMk/>
            <pc:sldMk cId="1491877912" sldId="276"/>
            <ac:spMk id="4" creationId="{5B1133F2-13D0-4897-9C7A-7A3180DEC403}"/>
          </ac:spMkLst>
        </pc:spChg>
        <pc:picChg chg="add del mod">
          <ac:chgData name="Shaurya" userId="7059be6a9dc1b5df" providerId="LiveId" clId="{FD49BDA0-4D44-4CCB-89DA-56EE6DF81660}" dt="2021-08-18T08:06:59.814" v="2672" actId="478"/>
          <ac:picMkLst>
            <pc:docMk/>
            <pc:sldMk cId="1491877912" sldId="276"/>
            <ac:picMk id="5" creationId="{684CBD9C-85F5-4F63-BB88-F7D82AF4050E}"/>
          </ac:picMkLst>
        </pc:picChg>
        <pc:picChg chg="add mod">
          <ac:chgData name="Shaurya" userId="7059be6a9dc1b5df" providerId="LiveId" clId="{FD49BDA0-4D44-4CCB-89DA-56EE6DF81660}" dt="2021-08-18T08:25:14.327" v="2814" actId="1440"/>
          <ac:picMkLst>
            <pc:docMk/>
            <pc:sldMk cId="1491877912" sldId="276"/>
            <ac:picMk id="6" creationId="{546236FF-18B9-4D08-AD00-A29C8E588507}"/>
          </ac:picMkLst>
        </pc:picChg>
        <pc:picChg chg="add mod">
          <ac:chgData name="Shaurya" userId="7059be6a9dc1b5df" providerId="LiveId" clId="{FD49BDA0-4D44-4CCB-89DA-56EE6DF81660}" dt="2021-08-18T08:25:19.639" v="2815" actId="1440"/>
          <ac:picMkLst>
            <pc:docMk/>
            <pc:sldMk cId="1491877912" sldId="276"/>
            <ac:picMk id="8" creationId="{564B284A-9748-4BF8-A382-D2127FD8812C}"/>
          </ac:picMkLst>
        </pc:picChg>
        <pc:picChg chg="add mod">
          <ac:chgData name="Shaurya" userId="7059be6a9dc1b5df" providerId="LiveId" clId="{FD49BDA0-4D44-4CCB-89DA-56EE6DF81660}" dt="2021-08-18T08:25:29.871" v="2816" actId="1440"/>
          <ac:picMkLst>
            <pc:docMk/>
            <pc:sldMk cId="1491877912" sldId="276"/>
            <ac:picMk id="10" creationId="{BED6480A-BA35-4089-9FCB-6B2A735822B3}"/>
          </ac:picMkLst>
        </pc:picChg>
        <pc:picChg chg="add mod">
          <ac:chgData name="Shaurya" userId="7059be6a9dc1b5df" providerId="LiveId" clId="{FD49BDA0-4D44-4CCB-89DA-56EE6DF81660}" dt="2021-08-18T08:25:40.817" v="2817" actId="1440"/>
          <ac:picMkLst>
            <pc:docMk/>
            <pc:sldMk cId="1491877912" sldId="276"/>
            <ac:picMk id="12" creationId="{CA0BEA84-F973-4421-B6E2-B8038D692BE4}"/>
          </ac:picMkLst>
        </pc:picChg>
        <pc:picChg chg="add mod">
          <ac:chgData name="Shaurya" userId="7059be6a9dc1b5df" providerId="LiveId" clId="{FD49BDA0-4D44-4CCB-89DA-56EE6DF81660}" dt="2021-08-18T08:27:26.288" v="2828" actId="1440"/>
          <ac:picMkLst>
            <pc:docMk/>
            <pc:sldMk cId="1491877912" sldId="276"/>
            <ac:picMk id="14" creationId="{3E3885A4-69B9-48AB-8CB6-CDFDF4999FC2}"/>
          </ac:picMkLst>
        </pc:picChg>
        <pc:picChg chg="add mod">
          <ac:chgData name="Shaurya" userId="7059be6a9dc1b5df" providerId="LiveId" clId="{FD49BDA0-4D44-4CCB-89DA-56EE6DF81660}" dt="2021-08-18T08:27:30.241" v="2829" actId="1440"/>
          <ac:picMkLst>
            <pc:docMk/>
            <pc:sldMk cId="1491877912" sldId="276"/>
            <ac:picMk id="16" creationId="{5F9C0CA0-579D-4F06-87BF-AD1EC83FF0E0}"/>
          </ac:picMkLst>
        </pc:picChg>
      </pc:sldChg>
      <pc:sldChg chg="addSp delSp modSp new mod modTransition">
        <pc:chgData name="Shaurya" userId="7059be6a9dc1b5df" providerId="LiveId" clId="{FD49BDA0-4D44-4CCB-89DA-56EE6DF81660}" dt="2021-08-18T08:36:32.781" v="2979"/>
        <pc:sldMkLst>
          <pc:docMk/>
          <pc:sldMk cId="401759401" sldId="277"/>
        </pc:sldMkLst>
        <pc:spChg chg="mod">
          <ac:chgData name="Shaurya" userId="7059be6a9dc1b5df" providerId="LiveId" clId="{FD49BDA0-4D44-4CCB-89DA-56EE6DF81660}" dt="2021-08-18T08:13:22.353" v="2709" actId="1076"/>
          <ac:spMkLst>
            <pc:docMk/>
            <pc:sldMk cId="401759401" sldId="277"/>
            <ac:spMk id="2" creationId="{C4062365-5BE0-497F-A483-F60EC4E894AD}"/>
          </ac:spMkLst>
        </pc:spChg>
        <pc:spChg chg="del">
          <ac:chgData name="Shaurya" userId="7059be6a9dc1b5df" providerId="LiveId" clId="{FD49BDA0-4D44-4CCB-89DA-56EE6DF81660}" dt="2021-08-18T08:12:40.881" v="2678" actId="478"/>
          <ac:spMkLst>
            <pc:docMk/>
            <pc:sldMk cId="401759401" sldId="277"/>
            <ac:spMk id="3" creationId="{6DFC9BBD-E933-4171-860F-FE9004164602}"/>
          </ac:spMkLst>
        </pc:spChg>
        <pc:spChg chg="del">
          <ac:chgData name="Shaurya" userId="7059be6a9dc1b5df" providerId="LiveId" clId="{FD49BDA0-4D44-4CCB-89DA-56EE6DF81660}" dt="2021-08-18T08:12:43.407" v="2679" actId="478"/>
          <ac:spMkLst>
            <pc:docMk/>
            <pc:sldMk cId="401759401" sldId="277"/>
            <ac:spMk id="4" creationId="{68A549E5-8454-47DA-9867-57407D889012}"/>
          </ac:spMkLst>
        </pc:spChg>
        <pc:picChg chg="add del mod">
          <ac:chgData name="Shaurya" userId="7059be6a9dc1b5df" providerId="LiveId" clId="{FD49BDA0-4D44-4CCB-89DA-56EE6DF81660}" dt="2021-08-18T08:20:12.322" v="2779" actId="21"/>
          <ac:picMkLst>
            <pc:docMk/>
            <pc:sldMk cId="401759401" sldId="277"/>
            <ac:picMk id="6" creationId="{CDC9A2BB-56ED-46F7-9F89-C0E0932F27F1}"/>
          </ac:picMkLst>
        </pc:picChg>
      </pc:sldChg>
      <pc:sldChg chg="modSp add mod ord">
        <pc:chgData name="Shaurya" userId="7059be6a9dc1b5df" providerId="LiveId" clId="{FD49BDA0-4D44-4CCB-89DA-56EE6DF81660}" dt="2021-08-18T12:28:45.357" v="3090" actId="1076"/>
        <pc:sldMkLst>
          <pc:docMk/>
          <pc:sldMk cId="306517279" sldId="278"/>
        </pc:sldMkLst>
        <pc:spChg chg="mod">
          <ac:chgData name="Shaurya" userId="7059be6a9dc1b5df" providerId="LiveId" clId="{FD49BDA0-4D44-4CCB-89DA-56EE6DF81660}" dt="2021-08-18T12:28:40.061" v="3089" actId="1076"/>
          <ac:spMkLst>
            <pc:docMk/>
            <pc:sldMk cId="306517279" sldId="278"/>
            <ac:spMk id="2" creationId="{00000000-0000-0000-0000-000000000000}"/>
          </ac:spMkLst>
        </pc:spChg>
        <pc:spChg chg="mod">
          <ac:chgData name="Shaurya" userId="7059be6a9dc1b5df" providerId="LiveId" clId="{FD49BDA0-4D44-4CCB-89DA-56EE6DF81660}" dt="2021-08-18T12:28:45.357" v="3090" actId="1076"/>
          <ac:spMkLst>
            <pc:docMk/>
            <pc:sldMk cId="306517279" sldId="278"/>
            <ac:spMk id="3" creationId="{00000000-0000-0000-0000-000000000000}"/>
          </ac:spMkLst>
        </pc:spChg>
      </pc:sldChg>
      <pc:sldChg chg="addSp delSp modSp new mod">
        <pc:chgData name="Shaurya" userId="7059be6a9dc1b5df" providerId="LiveId" clId="{FD49BDA0-4D44-4CCB-89DA-56EE6DF81660}" dt="2021-08-19T09:37:44.187" v="3109" actId="14100"/>
        <pc:sldMkLst>
          <pc:docMk/>
          <pc:sldMk cId="2346215028" sldId="279"/>
        </pc:sldMkLst>
        <pc:spChg chg="del">
          <ac:chgData name="Shaurya" userId="7059be6a9dc1b5df" providerId="LiveId" clId="{FD49BDA0-4D44-4CCB-89DA-56EE6DF81660}" dt="2021-08-19T09:37:30.135" v="3105" actId="478"/>
          <ac:spMkLst>
            <pc:docMk/>
            <pc:sldMk cId="2346215028" sldId="279"/>
            <ac:spMk id="2" creationId="{24E0EC64-5E5C-4CBD-9A5B-9EB14F9424F2}"/>
          </ac:spMkLst>
        </pc:spChg>
        <pc:spChg chg="del">
          <ac:chgData name="Shaurya" userId="7059be6a9dc1b5df" providerId="LiveId" clId="{FD49BDA0-4D44-4CCB-89DA-56EE6DF81660}" dt="2021-08-19T09:37:24.512" v="3103" actId="478"/>
          <ac:spMkLst>
            <pc:docMk/>
            <pc:sldMk cId="2346215028" sldId="279"/>
            <ac:spMk id="3" creationId="{23377A49-13B5-4BBC-BAB0-79B73EAC013D}"/>
          </ac:spMkLst>
        </pc:spChg>
        <pc:spChg chg="del">
          <ac:chgData name="Shaurya" userId="7059be6a9dc1b5df" providerId="LiveId" clId="{FD49BDA0-4D44-4CCB-89DA-56EE6DF81660}" dt="2021-08-19T09:37:27.546" v="3104" actId="478"/>
          <ac:spMkLst>
            <pc:docMk/>
            <pc:sldMk cId="2346215028" sldId="279"/>
            <ac:spMk id="4" creationId="{44BF3D23-3364-4E27-82C9-BFC7D04DE958}"/>
          </ac:spMkLst>
        </pc:spChg>
        <pc:picChg chg="add mod">
          <ac:chgData name="Shaurya" userId="7059be6a9dc1b5df" providerId="LiveId" clId="{FD49BDA0-4D44-4CCB-89DA-56EE6DF81660}" dt="2021-08-19T09:37:44.187" v="3109" actId="14100"/>
          <ac:picMkLst>
            <pc:docMk/>
            <pc:sldMk cId="2346215028" sldId="279"/>
            <ac:picMk id="5" creationId="{083B7FEB-4D2C-4CD9-B02C-55344C7762E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8/19/2021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8/19/2021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003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998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560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14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497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26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8/19/2021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8/19/2021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8/19/2021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8/19/2021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8/19/2021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8/19/2021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8/19/2021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8/19/2021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8/19/2021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8/19/2021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8/19/2021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8/19/2021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://blogs.msdn.com/b/visualstudio/archive/2015/04/29/build-2015-news-visual-studio-code-visual-studio-2015-rc-team-foundation-server-2015-rc-visual-studio-2013-update-5.aspx" TargetMode="External"/><Relationship Id="rId13" Type="http://schemas.openxmlformats.org/officeDocument/2006/relationships/hyperlink" Target="https://github.com/keras-team/keras/releases/tag/2.4.0" TargetMode="External"/><Relationship Id="rId3" Type="http://schemas.openxmlformats.org/officeDocument/2006/relationships/hyperlink" Target="https://web.archive.org/web/20121013221821/https:/usatoday30.usatoday.com/tech/science/2006-07-27-ripeness-sticker_x.htm" TargetMode="External"/><Relationship Id="rId7" Type="http://schemas.openxmlformats.org/officeDocument/2006/relationships/hyperlink" Target="https://en.wikipedia.org/wiki/Special:BookSources/978-1-84882-935-0" TargetMode="External"/><Relationship Id="rId12" Type="http://schemas.openxmlformats.org/officeDocument/2006/relationships/hyperlink" Target="https://en.wikipedia.org/wiki/Wired_(website)" TargetMode="External"/><Relationship Id="rId2" Type="http://schemas.openxmlformats.org/officeDocument/2006/relationships/notesSlide" Target="../notesSlides/notesSlide7.xml"/><Relationship Id="rId16" Type="http://schemas.openxmlformats.org/officeDocument/2006/relationships/hyperlink" Target="http://flask.pocoo.org/docs/0.10/foreword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ISBN_(identifier)" TargetMode="External"/><Relationship Id="rId11" Type="http://schemas.openxmlformats.org/officeDocument/2006/relationships/hyperlink" Target="https://www.wired.com/2015/11/google-open-sources-its-artificial-intelligence-engine/" TargetMode="External"/><Relationship Id="rId5" Type="http://schemas.openxmlformats.org/officeDocument/2006/relationships/hyperlink" Target="https://books.google.com/?id=bXzAlkODwa8C" TargetMode="External"/><Relationship Id="rId15" Type="http://schemas.openxmlformats.org/officeDocument/2006/relationships/hyperlink" Target="https://web.archive.org/web/20171117015927/http:/flask.pocoo.org/docs/0.10/foreword" TargetMode="External"/><Relationship Id="rId10" Type="http://schemas.openxmlformats.org/officeDocument/2006/relationships/hyperlink" Target="https://code.visualstudio.com/docs/languages/overview" TargetMode="External"/><Relationship Id="rId4" Type="http://schemas.openxmlformats.org/officeDocument/2006/relationships/hyperlink" Target="https://usatoday30.usatoday.com/tech/science/2006-07-27-ripeness-sticker_x.htm" TargetMode="External"/><Relationship Id="rId9" Type="http://schemas.openxmlformats.org/officeDocument/2006/relationships/hyperlink" Target="https://microsoft.github.io/monaco-editor/" TargetMode="External"/><Relationship Id="rId14" Type="http://schemas.openxmlformats.org/officeDocument/2006/relationships/hyperlink" Target="https://drive.google.com/file/d/1nN_5odSG_QVae54EsQN_qSz-0ZsX6wA0/view?usp=sharing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FRUIT RIPENESS DETECTION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3333080"/>
          </a:xfrm>
        </p:spPr>
        <p:txBody>
          <a:bodyPr/>
          <a:lstStyle/>
          <a:p>
            <a:pPr algn="just"/>
            <a:r>
              <a:rPr lang="en-US" b="1" dirty="0">
                <a:solidFill>
                  <a:schemeClr val="tx1"/>
                </a:solidFill>
              </a:rPr>
              <a:t>Using Computer Vision and Convolutional Neural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Networks</a:t>
            </a:r>
          </a:p>
          <a:p>
            <a:pPr algn="just"/>
            <a:endParaRPr 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Shaurya Guliani</a:t>
            </a:r>
          </a:p>
          <a:p>
            <a:pPr algn="just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Enrollment No: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A2305219086</a:t>
            </a:r>
          </a:p>
          <a:p>
            <a:pPr algn="just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Class: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5Cse-2X</a:t>
            </a:r>
          </a:p>
          <a:p>
            <a:pPr algn="just"/>
            <a:endParaRPr 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9916089" cy="4465320"/>
          </a:xfrm>
        </p:spPr>
        <p:txBody>
          <a:bodyPr/>
          <a:lstStyle/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lacks a detection module and might even classify an object which is not in its scope.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 focuses on the color scheme features primarily and might face some inaccuracies while classifying data in bulk</a:t>
            </a:r>
          </a:p>
        </p:txBody>
      </p:sp>
    </p:spTree>
    <p:extLst>
      <p:ext uri="{BB962C8B-B14F-4D97-AF65-F5344CB8AC3E}">
        <p14:creationId xmlns:p14="http://schemas.microsoft.com/office/powerpoint/2010/main" val="3206282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sz="40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E3FB1C-385A-49F9-A1F9-793194E0256A}"/>
              </a:ext>
            </a:extLst>
          </p:cNvPr>
          <p:cNvPicPr>
            <a:picLocks noGrp="1"/>
          </p:cNvPicPr>
          <p:nvPr>
            <p:ph sz="half" idx="1"/>
          </p:nvPr>
        </p:nvPicPr>
        <p:blipFill rotWithShape="1">
          <a:blip r:embed="rId3"/>
          <a:srcRect t="7946" b="4845"/>
          <a:stretch/>
        </p:blipFill>
        <p:spPr>
          <a:xfrm>
            <a:off x="1" y="0"/>
            <a:ext cx="121888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142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6236FF-18B9-4D08-AD00-A29C8E588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44" y="-1"/>
            <a:ext cx="6099956" cy="22494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4B284A-9748-4BF8-A382-D2127FD88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85" y="2249489"/>
            <a:ext cx="6099953" cy="23042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ED6480A-BA35-4089-9FCB-6B2A73582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544" y="4553745"/>
            <a:ext cx="6094411" cy="23042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0BEA84-F973-4421-B6E2-B8038D692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8869" y="-1"/>
            <a:ext cx="6099956" cy="22494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3885A4-69B9-48AB-8CB6-CDFDF4999F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8867" y="2249488"/>
            <a:ext cx="6094411" cy="23042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F9C0CA0-579D-4F06-87BF-AD1EC83FF0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4408" y="4553745"/>
            <a:ext cx="6088870" cy="23042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91877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3" y="-387251"/>
            <a:ext cx="10360501" cy="12239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692696"/>
            <a:ext cx="9916089" cy="4465320"/>
          </a:xfrm>
        </p:spPr>
        <p:txBody>
          <a:bodyPr>
            <a:normAutofit fontScale="25000" lnSpcReduction="20000"/>
          </a:bodyPr>
          <a:lstStyle/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"Professor invents 'ripeness' sticker"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 USA Today. July 27, 2006. Archived from 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original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on October 13, 2012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McGinley, Susan. "Inventing the </a:t>
            </a:r>
            <a:r>
              <a:rPr lang="en-IN" sz="4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RediRipe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® Sticker." (2007).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4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Puttemans</a:t>
            </a:r>
            <a:r>
              <a:rPr lang="en-US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Steven &amp; </a:t>
            </a:r>
            <a:r>
              <a:rPr lang="en-US" sz="4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Vanbrabant</a:t>
            </a:r>
            <a:r>
              <a:rPr lang="en-US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Yasmin &amp; Tits, Laurent &amp; </a:t>
            </a:r>
            <a:r>
              <a:rPr lang="en-US" sz="4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Goedemé</a:t>
            </a:r>
            <a:r>
              <a:rPr lang="en-US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Toon. (2016). Automated visual fruit detection for harvest estimation and robotic harvesting. 10.1109/IPTA.2016.7820996.</a:t>
            </a:r>
            <a:endParaRPr lang="en-IN" sz="4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Richard </a:t>
            </a:r>
            <a:r>
              <a:rPr lang="en-IN" sz="4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Szeliski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(30 September 2010). 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Computer Vision: Algorithms and Applications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Springer Science &amp; Business Media. pp. 10–16. 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6" tooltip="ISBN (identifier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ISBN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7" tooltip="Special:BookSources/978-1-84882-935-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978-1-84882-935-0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Montgomery, John (April 29, 2015). 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"BUILD 2015 News: Visual Studio Code, Visual Studio 2015 RC, Team Foundation Server 2015 RC, Visual Studio 2013 Update 5"</a:t>
            </a:r>
            <a:endParaRPr lang="en-IN" sz="4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"Monaco Editor"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 microsoft.github.io/</a:t>
            </a:r>
            <a:r>
              <a:rPr lang="en-IN" sz="4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monaco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-editor.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"Language Support in Visual Studio Code"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 Visual Studio Code. October 10, 2016. Retrieved 2016-10-12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Metz, Cade (November 9, 2015). 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"Google Just Open Sourced TensorFlow, Its Artificial Intelligence Engine"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 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2" tooltip="Wired (website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Wired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 November 10, 2015.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"Release 2.4.0"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17 June 2020. Retrieved 18 June 2020.</a:t>
            </a:r>
          </a:p>
          <a:p>
            <a:pPr algn="just">
              <a:lnSpc>
                <a:spcPct val="107000"/>
              </a:lnSpc>
              <a:spcAft>
                <a:spcPts val="120"/>
              </a:spcAft>
            </a:pP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Zhang, Wei (1988). 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"Shift-invariant pattern recognition neural network and its optical architecture"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 Proceedings of Annual Conference of the Japan Society of Applied Physics.</a:t>
            </a:r>
          </a:p>
          <a:p>
            <a:pPr algn="just">
              <a:lnSpc>
                <a:spcPct val="107000"/>
              </a:lnSpc>
              <a:spcAft>
                <a:spcPts val="120"/>
              </a:spcAft>
            </a:pP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"Flask Foreword"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Archived from 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original</a:t>
            </a:r>
            <a:r>
              <a:rPr lang="en-IN" sz="4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on 2017-11-17.</a:t>
            </a:r>
          </a:p>
        </p:txBody>
      </p:sp>
    </p:spTree>
    <p:extLst>
      <p:ext uri="{BB962C8B-B14F-4D97-AF65-F5344CB8AC3E}">
        <p14:creationId xmlns:p14="http://schemas.microsoft.com/office/powerpoint/2010/main" val="306517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2365-5BE0-497F-A483-F60EC4E89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161" y="2924944"/>
            <a:ext cx="10360501" cy="1223963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80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5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Fruit Ripeness Detection is Necessary?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huge step towards Automatizing the Agriculture Industry 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categorization of fruits and vegetables to reduce time spent in manual handpicking of ripe produces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Replaces the human workforce to do the tiresome and time consuming job to increase efficiency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Aim and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95DDC-C427-4810-A26F-F7BEC4953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a machine learning classification model consisting of a huge database of ripe, unripe and overripe images of bananas and oranges. 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Creation of an application which could use the created model to classify (banana or orange in this case) according to its ripeness.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852192" cy="12239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and Libraries with versions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9772073" cy="4465320"/>
          </a:xfrm>
        </p:spPr>
        <p:txBody>
          <a:bodyPr>
            <a:normAutofit/>
          </a:bodyPr>
          <a:lstStyle/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Microsoft Visual Studio Code – 1.57.0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- 3.9.1</a:t>
            </a:r>
          </a:p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– 2.5.0</a:t>
            </a:r>
          </a:p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1.19.5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Flask – 2.0.0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HTML/CSS</a:t>
            </a:r>
          </a:p>
        </p:txBody>
      </p:sp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9916089" cy="4465320"/>
          </a:xfrm>
        </p:spPr>
        <p:txBody>
          <a:bodyPr/>
          <a:lstStyle/>
          <a:p>
            <a:endParaRPr lang="en-US" dirty="0"/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Creation of the CNN model using a big database of images using python along with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and Styling the Web Application pages using HTML and CSS.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Flask library with python to link the created model with the application and deploy it on local host.</a:t>
            </a:r>
          </a:p>
        </p:txBody>
      </p:sp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9916089" cy="4962480"/>
          </a:xfrm>
        </p:spPr>
        <p:txBody>
          <a:bodyPr>
            <a:normAutofit fontScale="92500" lnSpcReduction="20000"/>
          </a:bodyPr>
          <a:lstStyle/>
          <a:p>
            <a:endParaRPr lang="en-US" sz="32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5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layer: 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Layer</a:t>
            </a:r>
          </a:p>
          <a:p>
            <a:r>
              <a:rPr lang="en-US" sz="35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 Layer: 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Pooling Layer (Max pooling with pool size 2)</a:t>
            </a:r>
          </a:p>
          <a:p>
            <a:r>
              <a:rPr lang="en-US" sz="35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Third And Fourth Layer: 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repetition of the first two layers to extract accurate features</a:t>
            </a:r>
          </a:p>
          <a:p>
            <a:r>
              <a:rPr lang="en-US" sz="35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Fifth Layer: 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Flattening of the obtained 2D Array to 1D vector</a:t>
            </a:r>
          </a:p>
          <a:p>
            <a:r>
              <a:rPr lang="en-US" sz="35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Sixth Layer: </a:t>
            </a:r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 6 layer full connection to create an Artificial Neural network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673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sic CNN Architecture: Explaining 5 Layers of Convolutional Neural Network  | upGrad blog">
            <a:extLst>
              <a:ext uri="{FF2B5EF4-FFF2-40B4-BE49-F238E27FC236}">
                <a16:creationId xmlns:a16="http://schemas.microsoft.com/office/drawing/2014/main" id="{083B7FEB-4D2C-4CD9-B02C-55344C7762E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88825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4621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Accuracy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9916089" cy="4465320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A 966 image database is used to train the model</a:t>
            </a:r>
          </a:p>
          <a:p>
            <a:r>
              <a:rPr lang="en-US" dirty="0"/>
              <a:t>250 images are used to test the model</a:t>
            </a:r>
          </a:p>
          <a:p>
            <a:r>
              <a:rPr lang="en-US" dirty="0"/>
              <a:t>The Model is trained in 20 passes (epochs)</a:t>
            </a:r>
          </a:p>
          <a:p>
            <a:r>
              <a:rPr lang="en-US" dirty="0"/>
              <a:t>The highest accuracy obtained is 0.9482 in the 19</a:t>
            </a:r>
            <a:r>
              <a:rPr lang="en-US" baseline="30000" dirty="0"/>
              <a:t>th</a:t>
            </a:r>
            <a:r>
              <a:rPr lang="en-US" dirty="0"/>
              <a:t> pass</a:t>
            </a:r>
          </a:p>
          <a:p>
            <a:r>
              <a:rPr lang="en-US" dirty="0"/>
              <a:t>The lowest accuracy obtained is 0.3944 in the 1</a:t>
            </a:r>
            <a:r>
              <a:rPr lang="en-US" baseline="30000" dirty="0"/>
              <a:t>st</a:t>
            </a:r>
            <a:r>
              <a:rPr lang="en-US" dirty="0"/>
              <a:t> pass</a:t>
            </a:r>
          </a:p>
        </p:txBody>
      </p:sp>
    </p:spTree>
    <p:extLst>
      <p:ext uri="{BB962C8B-B14F-4D97-AF65-F5344CB8AC3E}">
        <p14:creationId xmlns:p14="http://schemas.microsoft.com/office/powerpoint/2010/main" val="1072099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4443481" cy="4465320"/>
          </a:xfrm>
        </p:spPr>
        <p:txBody>
          <a:bodyPr/>
          <a:lstStyle/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Robotic AIs to perform handpicking tasks.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Vending machines to provide best quality produce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28BE8F-3CDC-4276-B225-F9A61DCBAED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98468" y="2466454"/>
            <a:ext cx="4752526" cy="29461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FE0EC3-1CC0-4EF5-88BE-A88FD81B406A}"/>
              </a:ext>
            </a:extLst>
          </p:cNvPr>
          <p:cNvSpPr txBox="1"/>
          <p:nvPr/>
        </p:nvSpPr>
        <p:spPr>
          <a:xfrm>
            <a:off x="7159274" y="5387496"/>
            <a:ext cx="36309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Root AI’s Tomato Ripeness Detecting arm</a:t>
            </a:r>
            <a:endParaRPr lang="en-IN" sz="1600" i="1" dirty="0"/>
          </a:p>
        </p:txBody>
      </p:sp>
    </p:spTree>
    <p:extLst>
      <p:ext uri="{BB962C8B-B14F-4D97-AF65-F5344CB8AC3E}">
        <p14:creationId xmlns:p14="http://schemas.microsoft.com/office/powerpoint/2010/main" val="2664661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371</TotalTime>
  <Words>632</Words>
  <Application>Microsoft Office PowerPoint</Application>
  <PresentationFormat>Custom</PresentationFormat>
  <Paragraphs>73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Times New Roman</vt:lpstr>
      <vt:lpstr>Tech 16x9</vt:lpstr>
      <vt:lpstr>FRUIT RIPENESS DETECTION</vt:lpstr>
      <vt:lpstr>Why Fruit Ripeness Detection is Necessary?</vt:lpstr>
      <vt:lpstr>Aim and Objective</vt:lpstr>
      <vt:lpstr>Software and Libraries with versions used</vt:lpstr>
      <vt:lpstr>Implementation</vt:lpstr>
      <vt:lpstr>CNN Structure</vt:lpstr>
      <vt:lpstr>PowerPoint Presentation</vt:lpstr>
      <vt:lpstr>Model Accuracy</vt:lpstr>
      <vt:lpstr>Future Work</vt:lpstr>
      <vt:lpstr>Limitations</vt:lpstr>
      <vt:lpstr>PowerPoint Presentation</vt:lpstr>
      <vt:lpstr>PowerPoint Presentation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FRUIT RIPENESS DETECTION</dc:title>
  <dc:creator>Shaurya</dc:creator>
  <cp:lastModifiedBy>Shaurya</cp:lastModifiedBy>
  <cp:revision>9</cp:revision>
  <dcterms:created xsi:type="dcterms:W3CDTF">2021-08-17T14:40:56Z</dcterms:created>
  <dcterms:modified xsi:type="dcterms:W3CDTF">2021-08-19T09:38:01Z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